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73" r:id="rId3"/>
    <p:sldId id="257" r:id="rId4"/>
    <p:sldId id="260" r:id="rId5"/>
    <p:sldId id="266" r:id="rId6"/>
    <p:sldId id="261" r:id="rId7"/>
    <p:sldId id="262" r:id="rId8"/>
    <p:sldId id="274" r:id="rId9"/>
    <p:sldId id="263" r:id="rId10"/>
    <p:sldId id="264" r:id="rId11"/>
    <p:sldId id="268" r:id="rId12"/>
    <p:sldId id="275" r:id="rId13"/>
    <p:sldId id="271" r:id="rId14"/>
    <p:sldId id="272" r:id="rId15"/>
    <p:sldId id="276" r:id="rId16"/>
    <p:sldId id="269" r:id="rId17"/>
    <p:sldId id="270" r:id="rId18"/>
    <p:sldId id="277" r:id="rId19"/>
    <p:sldId id="278" r:id="rId20"/>
    <p:sldId id="279" r:id="rId21"/>
    <p:sldId id="280" r:id="rId22"/>
    <p:sldId id="281" r:id="rId23"/>
    <p:sldId id="285" r:id="rId24"/>
    <p:sldId id="282" r:id="rId25"/>
    <p:sldId id="283" r:id="rId26"/>
    <p:sldId id="284" r:id="rId27"/>
    <p:sldId id="286" r:id="rId28"/>
    <p:sldId id="26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FB19F-10C8-B000-C7F8-BE117AFE378B}" v="307" dt="2021-03-05T10:29:39.927"/>
    <p1510:client id="{2F097832-EFDB-4EB7-903F-746B5CDD5304}" v="118" dt="2021-03-05T09:39:56.710"/>
    <p1510:client id="{3C76DEEC-6333-1715-3EA2-F7C7F9AF2C2B}" v="348" dt="2021-03-15T18:15:24.391"/>
    <p1510:client id="{E144B19F-90A1-B000-E63A-46A854E1B21A}" v="74" dt="2021-03-05T11:34:06.685"/>
    <p1510:client id="{EEE33D84-0277-B750-DA6F-A65C21F5E209}" v="229" dt="2021-03-08T16:35:57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C00069-B5A7-4A8B-B0CD-A7EF849DA08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B1824E-F1D0-4115-8AA4-1B82895214AC}">
      <dgm:prSet/>
      <dgm:spPr/>
      <dgm:t>
        <a:bodyPr/>
        <a:lstStyle/>
        <a:p>
          <a:r>
            <a:rPr lang="en-US" dirty="0"/>
            <a:t>Workflow​</a:t>
          </a:r>
        </a:p>
      </dgm:t>
    </dgm:pt>
    <dgm:pt modelId="{BDFF4C97-8833-46A6-94FF-BBE686BD5D02}" type="parTrans" cxnId="{77AFDE15-F036-41E1-A079-216890AAF268}">
      <dgm:prSet/>
      <dgm:spPr/>
      <dgm:t>
        <a:bodyPr/>
        <a:lstStyle/>
        <a:p>
          <a:endParaRPr lang="en-US"/>
        </a:p>
      </dgm:t>
    </dgm:pt>
    <dgm:pt modelId="{0545E201-BD2A-4959-92B7-6158CFB4D401}" type="sibTrans" cxnId="{77AFDE15-F036-41E1-A079-216890AAF268}">
      <dgm:prSet/>
      <dgm:spPr/>
      <dgm:t>
        <a:bodyPr/>
        <a:lstStyle/>
        <a:p>
          <a:endParaRPr lang="en-US"/>
        </a:p>
      </dgm:t>
    </dgm:pt>
    <dgm:pt modelId="{36A1DD4B-9A4F-43DA-8C83-5E2EFB86EA52}">
      <dgm:prSet/>
      <dgm:spPr/>
      <dgm:t>
        <a:bodyPr/>
        <a:lstStyle/>
        <a:p>
          <a:r>
            <a:rPr lang="en-US" dirty="0"/>
            <a:t>Data Import​</a:t>
          </a:r>
        </a:p>
      </dgm:t>
    </dgm:pt>
    <dgm:pt modelId="{26EF1D50-2994-4855-8E20-10AD8420E939}" type="parTrans" cxnId="{12FC8375-7FB9-4F12-8150-51487D202044}">
      <dgm:prSet/>
      <dgm:spPr/>
      <dgm:t>
        <a:bodyPr/>
        <a:lstStyle/>
        <a:p>
          <a:endParaRPr lang="en-US"/>
        </a:p>
      </dgm:t>
    </dgm:pt>
    <dgm:pt modelId="{5380ACAC-C9E0-4C9D-AB84-5279E66FD2C9}" type="sibTrans" cxnId="{12FC8375-7FB9-4F12-8150-51487D202044}">
      <dgm:prSet/>
      <dgm:spPr/>
      <dgm:t>
        <a:bodyPr/>
        <a:lstStyle/>
        <a:p>
          <a:endParaRPr lang="en-US"/>
        </a:p>
      </dgm:t>
    </dgm:pt>
    <dgm:pt modelId="{63016BB9-E8A7-4C93-AE7C-3D66BAEAA1F0}">
      <dgm:prSet/>
      <dgm:spPr/>
      <dgm:t>
        <a:bodyPr/>
        <a:lstStyle/>
        <a:p>
          <a:r>
            <a:rPr lang="en-US" dirty="0">
              <a:latin typeface="Neue Haas Grotesk Text Pro"/>
            </a:rPr>
            <a:t>Algorithm</a:t>
          </a:r>
          <a:endParaRPr lang="en-US" dirty="0"/>
        </a:p>
      </dgm:t>
    </dgm:pt>
    <dgm:pt modelId="{B0151F4A-E389-45D1-A8D0-CE1474A3708E}" type="parTrans" cxnId="{D0FA0F70-E45E-4CA6-AA8F-0F082C531ECD}">
      <dgm:prSet/>
      <dgm:spPr/>
      <dgm:t>
        <a:bodyPr/>
        <a:lstStyle/>
        <a:p>
          <a:endParaRPr lang="en-US"/>
        </a:p>
      </dgm:t>
    </dgm:pt>
    <dgm:pt modelId="{787A3E7B-05F6-4567-ACF8-D27E81823483}" type="sibTrans" cxnId="{D0FA0F70-E45E-4CA6-AA8F-0F082C531ECD}">
      <dgm:prSet/>
      <dgm:spPr/>
      <dgm:t>
        <a:bodyPr/>
        <a:lstStyle/>
        <a:p>
          <a:endParaRPr lang="en-US"/>
        </a:p>
      </dgm:t>
    </dgm:pt>
    <dgm:pt modelId="{91517722-6407-4076-95AD-AF0144E5596B}">
      <dgm:prSet/>
      <dgm:spPr/>
      <dgm:t>
        <a:bodyPr/>
        <a:lstStyle/>
        <a:p>
          <a:r>
            <a:rPr lang="en-US" dirty="0"/>
            <a:t>Temperature comparison​</a:t>
          </a:r>
        </a:p>
      </dgm:t>
    </dgm:pt>
    <dgm:pt modelId="{0E308503-3CA2-4E39-B15F-E7339DE3577D}" type="parTrans" cxnId="{B0DBF249-81EE-4CBC-9C36-2BF93F73C4AA}">
      <dgm:prSet/>
      <dgm:spPr/>
      <dgm:t>
        <a:bodyPr/>
        <a:lstStyle/>
        <a:p>
          <a:endParaRPr lang="en-US"/>
        </a:p>
      </dgm:t>
    </dgm:pt>
    <dgm:pt modelId="{923D95CE-04FE-4C0E-B547-1A5B2AFF3862}" type="sibTrans" cxnId="{B0DBF249-81EE-4CBC-9C36-2BF93F73C4AA}">
      <dgm:prSet/>
      <dgm:spPr/>
      <dgm:t>
        <a:bodyPr/>
        <a:lstStyle/>
        <a:p>
          <a:endParaRPr lang="en-US"/>
        </a:p>
      </dgm:t>
    </dgm:pt>
    <dgm:pt modelId="{5ECB54FB-CF3C-4B5B-B58F-523CDFC2C9E5}">
      <dgm:prSet/>
      <dgm:spPr/>
      <dgm:t>
        <a:bodyPr/>
        <a:lstStyle/>
        <a:p>
          <a:r>
            <a:rPr lang="en-US" dirty="0"/>
            <a:t>Delimited Area of Europe​</a:t>
          </a:r>
        </a:p>
      </dgm:t>
    </dgm:pt>
    <dgm:pt modelId="{35E62FBB-5B68-4279-BD43-16B0D923F5A1}" type="parTrans" cxnId="{BDFE79C3-2D76-47EC-BEB7-FEA68028A030}">
      <dgm:prSet/>
      <dgm:spPr/>
      <dgm:t>
        <a:bodyPr/>
        <a:lstStyle/>
        <a:p>
          <a:endParaRPr lang="en-US"/>
        </a:p>
      </dgm:t>
    </dgm:pt>
    <dgm:pt modelId="{CA31F467-3249-4C7D-8334-E4E851609B77}" type="sibTrans" cxnId="{BDFE79C3-2D76-47EC-BEB7-FEA68028A030}">
      <dgm:prSet/>
      <dgm:spPr/>
      <dgm:t>
        <a:bodyPr/>
        <a:lstStyle/>
        <a:p>
          <a:endParaRPr lang="en-US"/>
        </a:p>
      </dgm:t>
    </dgm:pt>
    <dgm:pt modelId="{F64A62F0-CD9A-4500-B8C3-CAA8B5EB8FD3}">
      <dgm:prSet/>
      <dgm:spPr/>
      <dgm:t>
        <a:bodyPr/>
        <a:lstStyle/>
        <a:p>
          <a:r>
            <a:rPr lang="en-US" dirty="0"/>
            <a:t>Data </a:t>
          </a:r>
          <a:r>
            <a:rPr lang="en-US" dirty="0">
              <a:latin typeface="Neue Haas Grotesk Text Pro"/>
            </a:rPr>
            <a:t>Normalization</a:t>
          </a:r>
          <a:r>
            <a:rPr lang="en-US" dirty="0"/>
            <a:t>​</a:t>
          </a:r>
        </a:p>
      </dgm:t>
    </dgm:pt>
    <dgm:pt modelId="{7FF63D28-318E-4845-86F7-15440DE8E078}" type="parTrans" cxnId="{10912EB0-22D3-4285-878F-8D983A895B67}">
      <dgm:prSet/>
      <dgm:spPr/>
      <dgm:t>
        <a:bodyPr/>
        <a:lstStyle/>
        <a:p>
          <a:endParaRPr lang="en-US"/>
        </a:p>
      </dgm:t>
    </dgm:pt>
    <dgm:pt modelId="{5C10394E-70AA-41FD-9DED-DEBB1D3286EC}" type="sibTrans" cxnId="{10912EB0-22D3-4285-878F-8D983A895B67}">
      <dgm:prSet/>
      <dgm:spPr/>
      <dgm:t>
        <a:bodyPr/>
        <a:lstStyle/>
        <a:p>
          <a:endParaRPr lang="en-US"/>
        </a:p>
      </dgm:t>
    </dgm:pt>
    <dgm:pt modelId="{ADD91506-3350-4230-9402-5C268E1C3865}">
      <dgm:prSet/>
      <dgm:spPr/>
      <dgm:t>
        <a:bodyPr/>
        <a:lstStyle/>
        <a:p>
          <a:r>
            <a:rPr lang="en-US" dirty="0"/>
            <a:t>User Criterion​</a:t>
          </a:r>
        </a:p>
      </dgm:t>
    </dgm:pt>
    <dgm:pt modelId="{6C989494-EECB-4945-A300-532865D67DBC}" type="parTrans" cxnId="{8837D42B-22D7-4249-8B32-4AF8D9B20EF0}">
      <dgm:prSet/>
      <dgm:spPr/>
      <dgm:t>
        <a:bodyPr/>
        <a:lstStyle/>
        <a:p>
          <a:endParaRPr lang="en-US"/>
        </a:p>
      </dgm:t>
    </dgm:pt>
    <dgm:pt modelId="{10B99D3D-035C-402D-8EF9-B98B54000354}" type="sibTrans" cxnId="{8837D42B-22D7-4249-8B32-4AF8D9B20EF0}">
      <dgm:prSet/>
      <dgm:spPr/>
      <dgm:t>
        <a:bodyPr/>
        <a:lstStyle/>
        <a:p>
          <a:endParaRPr lang="en-US"/>
        </a:p>
      </dgm:t>
    </dgm:pt>
    <dgm:pt modelId="{9B98FD25-1360-4152-A72C-43F02BC69575}">
      <dgm:prSet/>
      <dgm:spPr/>
      <dgm:t>
        <a:bodyPr/>
        <a:lstStyle/>
        <a:p>
          <a:r>
            <a:rPr lang="en-US" dirty="0"/>
            <a:t>Final Maps​</a:t>
          </a:r>
        </a:p>
      </dgm:t>
    </dgm:pt>
    <dgm:pt modelId="{61F681CE-33E5-496B-AE17-33A9AD2E64E5}" type="parTrans" cxnId="{5174B624-3737-41A3-8B0B-77EEE4340651}">
      <dgm:prSet/>
      <dgm:spPr/>
      <dgm:t>
        <a:bodyPr/>
        <a:lstStyle/>
        <a:p>
          <a:endParaRPr lang="en-US"/>
        </a:p>
      </dgm:t>
    </dgm:pt>
    <dgm:pt modelId="{84687A3A-2D88-4B9D-BFC3-F5185B9C724A}" type="sibTrans" cxnId="{5174B624-3737-41A3-8B0B-77EEE4340651}">
      <dgm:prSet/>
      <dgm:spPr/>
      <dgm:t>
        <a:bodyPr/>
        <a:lstStyle/>
        <a:p>
          <a:endParaRPr lang="en-US"/>
        </a:p>
      </dgm:t>
    </dgm:pt>
    <dgm:pt modelId="{5055D6C0-8487-4FD6-86A9-5B53C02F0CA6}">
      <dgm:prSet/>
      <dgm:spPr/>
      <dgm:t>
        <a:bodyPr/>
        <a:lstStyle/>
        <a:p>
          <a:r>
            <a:rPr lang="en-US" dirty="0"/>
            <a:t>Question</a:t>
          </a:r>
        </a:p>
      </dgm:t>
    </dgm:pt>
    <dgm:pt modelId="{64268B7D-439C-4ADF-9305-DF4D23A18624}" type="parTrans" cxnId="{08DBA1A8-9827-457E-9A0E-66BCDDFF83D6}">
      <dgm:prSet/>
      <dgm:spPr/>
      <dgm:t>
        <a:bodyPr/>
        <a:lstStyle/>
        <a:p>
          <a:endParaRPr lang="en-US"/>
        </a:p>
      </dgm:t>
    </dgm:pt>
    <dgm:pt modelId="{58F20749-0EDA-4241-A920-CD94AB5FA6CA}" type="sibTrans" cxnId="{08DBA1A8-9827-457E-9A0E-66BCDDFF83D6}">
      <dgm:prSet/>
      <dgm:spPr/>
      <dgm:t>
        <a:bodyPr/>
        <a:lstStyle/>
        <a:p>
          <a:endParaRPr lang="en-US"/>
        </a:p>
      </dgm:t>
    </dgm:pt>
    <dgm:pt modelId="{2F467E3D-E7D1-4A98-A35C-F06778E74234}">
      <dgm:prSet phldr="0"/>
      <dgm:spPr/>
      <dgm:t>
        <a:bodyPr/>
        <a:lstStyle/>
        <a:p>
          <a:pPr rtl="0"/>
          <a:r>
            <a:rPr lang="en-US" dirty="0">
              <a:latin typeface="Neue Haas Grotesk Text Pro"/>
            </a:rPr>
            <a:t>First Map</a:t>
          </a:r>
        </a:p>
      </dgm:t>
    </dgm:pt>
    <dgm:pt modelId="{A5E69895-686E-4C03-BA38-73E948A3B1CC}" type="parTrans" cxnId="{E8B40CDD-040B-486C-A794-3571B4AAC24B}">
      <dgm:prSet/>
      <dgm:spPr/>
      <dgm:t>
        <a:bodyPr/>
        <a:lstStyle/>
        <a:p>
          <a:endParaRPr lang="en-GB"/>
        </a:p>
      </dgm:t>
    </dgm:pt>
    <dgm:pt modelId="{ACBF80D5-5AFF-4E76-953B-BA54FB8F0037}" type="sibTrans" cxnId="{E8B40CDD-040B-486C-A794-3571B4AAC24B}">
      <dgm:prSet/>
      <dgm:spPr/>
      <dgm:t>
        <a:bodyPr/>
        <a:lstStyle/>
        <a:p>
          <a:endParaRPr lang="en-GB"/>
        </a:p>
      </dgm:t>
    </dgm:pt>
    <dgm:pt modelId="{E7AF9BC0-04C9-4EBF-B538-198E51EDF2E1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C96B358A-03EE-46CD-A7B8-A5E1FD952821}" type="parTrans" cxnId="{3C226FF8-BD20-4786-BCD5-17788D80F047}">
      <dgm:prSet/>
      <dgm:spPr/>
      <dgm:t>
        <a:bodyPr/>
        <a:lstStyle/>
        <a:p>
          <a:endParaRPr lang="en-GB"/>
        </a:p>
      </dgm:t>
    </dgm:pt>
    <dgm:pt modelId="{B1215B22-D93D-4553-9922-AC6DA6E85017}" type="sibTrans" cxnId="{3C226FF8-BD20-4786-BCD5-17788D80F047}">
      <dgm:prSet/>
      <dgm:spPr/>
      <dgm:t>
        <a:bodyPr/>
        <a:lstStyle/>
        <a:p>
          <a:endParaRPr lang="en-GB"/>
        </a:p>
      </dgm:t>
    </dgm:pt>
    <dgm:pt modelId="{03D601A1-14D7-411E-B873-46D03CC9718E}" type="pres">
      <dgm:prSet presAssocID="{61C00069-B5A7-4A8B-B0CD-A7EF849DA08C}" presName="linear" presStyleCnt="0">
        <dgm:presLayoutVars>
          <dgm:animLvl val="lvl"/>
          <dgm:resizeHandles val="exact"/>
        </dgm:presLayoutVars>
      </dgm:prSet>
      <dgm:spPr/>
    </dgm:pt>
    <dgm:pt modelId="{7BD24905-0B83-41F4-98EC-0058B7E41AE8}" type="pres">
      <dgm:prSet presAssocID="{3AB1824E-F1D0-4115-8AA4-1B82895214AC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3F4721AF-35BB-433B-A4D1-E4C3863AFE29}" type="pres">
      <dgm:prSet presAssocID="{0545E201-BD2A-4959-92B7-6158CFB4D401}" presName="spacer" presStyleCnt="0"/>
      <dgm:spPr/>
    </dgm:pt>
    <dgm:pt modelId="{C2343453-C91F-4F86-8D23-2E2541F2642E}" type="pres">
      <dgm:prSet presAssocID="{36A1DD4B-9A4F-43DA-8C83-5E2EFB86EA52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7C1F6AFE-87D8-4193-A108-56236977BE7B}" type="pres">
      <dgm:prSet presAssocID="{5380ACAC-C9E0-4C9D-AB84-5279E66FD2C9}" presName="spacer" presStyleCnt="0"/>
      <dgm:spPr/>
    </dgm:pt>
    <dgm:pt modelId="{EFE832E5-0C98-4FF5-83AE-E3CD6B76ABC7}" type="pres">
      <dgm:prSet presAssocID="{63016BB9-E8A7-4C93-AE7C-3D66BAEAA1F0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E1EB109B-F581-4C45-AAC7-9FBE0FDDE15B}" type="pres">
      <dgm:prSet presAssocID="{787A3E7B-05F6-4567-ACF8-D27E81823483}" presName="spacer" presStyleCnt="0"/>
      <dgm:spPr/>
    </dgm:pt>
    <dgm:pt modelId="{E159E5F5-F454-4F27-B52E-D02CCDB6A6BD}" type="pres">
      <dgm:prSet presAssocID="{91517722-6407-4076-95AD-AF0144E5596B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2095C1C3-7513-4681-B5B5-E0FF8AA68D3E}" type="pres">
      <dgm:prSet presAssocID="{923D95CE-04FE-4C0E-B547-1A5B2AFF3862}" presName="spacer" presStyleCnt="0"/>
      <dgm:spPr/>
    </dgm:pt>
    <dgm:pt modelId="{CEAC7843-AFE1-447D-BF2F-73B699E2F4C4}" type="pres">
      <dgm:prSet presAssocID="{5ECB54FB-CF3C-4B5B-B58F-523CDFC2C9E5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ABEAECA8-42B2-4A04-9CEA-1E990D1F386D}" type="pres">
      <dgm:prSet presAssocID="{CA31F467-3249-4C7D-8334-E4E851609B77}" presName="spacer" presStyleCnt="0"/>
      <dgm:spPr/>
    </dgm:pt>
    <dgm:pt modelId="{860017A4-1166-4FD6-9DBB-CD636247FD7B}" type="pres">
      <dgm:prSet presAssocID="{2F467E3D-E7D1-4A98-A35C-F06778E74234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4483B240-CEEB-4E41-A92C-23DE34C25F10}" type="pres">
      <dgm:prSet presAssocID="{ACBF80D5-5AFF-4E76-953B-BA54FB8F0037}" presName="spacer" presStyleCnt="0"/>
      <dgm:spPr/>
    </dgm:pt>
    <dgm:pt modelId="{CABE0937-9553-4399-B7DB-80CC005021A0}" type="pres">
      <dgm:prSet presAssocID="{F64A62F0-CD9A-4500-B8C3-CAA8B5EB8FD3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871F08C7-7AB8-4C36-AD69-5103E49FA057}" type="pres">
      <dgm:prSet presAssocID="{5C10394E-70AA-41FD-9DED-DEBB1D3286EC}" presName="spacer" presStyleCnt="0"/>
      <dgm:spPr/>
    </dgm:pt>
    <dgm:pt modelId="{F8421CC7-DDC9-418A-9398-650509D12C3A}" type="pres">
      <dgm:prSet presAssocID="{ADD91506-3350-4230-9402-5C268E1C3865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D1815C63-F14D-4C4A-B0BC-3CCBD30EBB91}" type="pres">
      <dgm:prSet presAssocID="{10B99D3D-035C-402D-8EF9-B98B54000354}" presName="spacer" presStyleCnt="0"/>
      <dgm:spPr/>
    </dgm:pt>
    <dgm:pt modelId="{A0D95FED-AF39-4DC4-9287-7305C20E25F0}" type="pres">
      <dgm:prSet presAssocID="{9B98FD25-1360-4152-A72C-43F02BC69575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2C331112-CD3B-461D-871A-EB6FA5ADAE74}" type="pres">
      <dgm:prSet presAssocID="{84687A3A-2D88-4B9D-BFC3-F5185B9C724A}" presName="spacer" presStyleCnt="0"/>
      <dgm:spPr/>
    </dgm:pt>
    <dgm:pt modelId="{BCB010AB-30A4-40E2-8F77-552056058E54}" type="pres">
      <dgm:prSet presAssocID="{E7AF9BC0-04C9-4EBF-B538-198E51EDF2E1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E6C8A738-CEBB-4B46-BA87-482BCA0B2561}" type="pres">
      <dgm:prSet presAssocID="{B1215B22-D93D-4553-9922-AC6DA6E85017}" presName="spacer" presStyleCnt="0"/>
      <dgm:spPr/>
    </dgm:pt>
    <dgm:pt modelId="{8B823DEF-9DB6-4FAC-B52B-AF9697F1D098}" type="pres">
      <dgm:prSet presAssocID="{5055D6C0-8487-4FD6-86A9-5B53C02F0CA6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77AFDE15-F036-41E1-A079-216890AAF268}" srcId="{61C00069-B5A7-4A8B-B0CD-A7EF849DA08C}" destId="{3AB1824E-F1D0-4115-8AA4-1B82895214AC}" srcOrd="0" destOrd="0" parTransId="{BDFF4C97-8833-46A6-94FF-BBE686BD5D02}" sibTransId="{0545E201-BD2A-4959-92B7-6158CFB4D401}"/>
    <dgm:cxn modelId="{20704819-5C0B-4E99-8A55-7D81AA0A6721}" type="presOf" srcId="{63016BB9-E8A7-4C93-AE7C-3D66BAEAA1F0}" destId="{EFE832E5-0C98-4FF5-83AE-E3CD6B76ABC7}" srcOrd="0" destOrd="0" presId="urn:microsoft.com/office/officeart/2005/8/layout/vList2"/>
    <dgm:cxn modelId="{5174B624-3737-41A3-8B0B-77EEE4340651}" srcId="{61C00069-B5A7-4A8B-B0CD-A7EF849DA08C}" destId="{9B98FD25-1360-4152-A72C-43F02BC69575}" srcOrd="8" destOrd="0" parTransId="{61F681CE-33E5-496B-AE17-33A9AD2E64E5}" sibTransId="{84687A3A-2D88-4B9D-BFC3-F5185B9C724A}"/>
    <dgm:cxn modelId="{8837D42B-22D7-4249-8B32-4AF8D9B20EF0}" srcId="{61C00069-B5A7-4A8B-B0CD-A7EF849DA08C}" destId="{ADD91506-3350-4230-9402-5C268E1C3865}" srcOrd="7" destOrd="0" parTransId="{6C989494-EECB-4945-A300-532865D67DBC}" sibTransId="{10B99D3D-035C-402D-8EF9-B98B54000354}"/>
    <dgm:cxn modelId="{B0DBF249-81EE-4CBC-9C36-2BF93F73C4AA}" srcId="{61C00069-B5A7-4A8B-B0CD-A7EF849DA08C}" destId="{91517722-6407-4076-95AD-AF0144E5596B}" srcOrd="3" destOrd="0" parTransId="{0E308503-3CA2-4E39-B15F-E7339DE3577D}" sibTransId="{923D95CE-04FE-4C0E-B547-1A5B2AFF3862}"/>
    <dgm:cxn modelId="{D0FA0F70-E45E-4CA6-AA8F-0F082C531ECD}" srcId="{61C00069-B5A7-4A8B-B0CD-A7EF849DA08C}" destId="{63016BB9-E8A7-4C93-AE7C-3D66BAEAA1F0}" srcOrd="2" destOrd="0" parTransId="{B0151F4A-E389-45D1-A8D0-CE1474A3708E}" sibTransId="{787A3E7B-05F6-4567-ACF8-D27E81823483}"/>
    <dgm:cxn modelId="{12FC8375-7FB9-4F12-8150-51487D202044}" srcId="{61C00069-B5A7-4A8B-B0CD-A7EF849DA08C}" destId="{36A1DD4B-9A4F-43DA-8C83-5E2EFB86EA52}" srcOrd="1" destOrd="0" parTransId="{26EF1D50-2994-4855-8E20-10AD8420E939}" sibTransId="{5380ACAC-C9E0-4C9D-AB84-5279E66FD2C9}"/>
    <dgm:cxn modelId="{DE3CF17D-A508-4582-89CF-CD491253F282}" type="presOf" srcId="{5ECB54FB-CF3C-4B5B-B58F-523CDFC2C9E5}" destId="{CEAC7843-AFE1-447D-BF2F-73B699E2F4C4}" srcOrd="0" destOrd="0" presId="urn:microsoft.com/office/officeart/2005/8/layout/vList2"/>
    <dgm:cxn modelId="{89643E82-FDE5-4DC8-9F98-4F3FB95846B8}" type="presOf" srcId="{F64A62F0-CD9A-4500-B8C3-CAA8B5EB8FD3}" destId="{CABE0937-9553-4399-B7DB-80CC005021A0}" srcOrd="0" destOrd="0" presId="urn:microsoft.com/office/officeart/2005/8/layout/vList2"/>
    <dgm:cxn modelId="{25611491-2FEC-4260-9445-60FB38FF345D}" type="presOf" srcId="{36A1DD4B-9A4F-43DA-8C83-5E2EFB86EA52}" destId="{C2343453-C91F-4F86-8D23-2E2541F2642E}" srcOrd="0" destOrd="0" presId="urn:microsoft.com/office/officeart/2005/8/layout/vList2"/>
    <dgm:cxn modelId="{022A7293-7638-4F27-935B-A0FE4D5C9B9F}" type="presOf" srcId="{61C00069-B5A7-4A8B-B0CD-A7EF849DA08C}" destId="{03D601A1-14D7-411E-B873-46D03CC9718E}" srcOrd="0" destOrd="0" presId="urn:microsoft.com/office/officeart/2005/8/layout/vList2"/>
    <dgm:cxn modelId="{08DBA1A8-9827-457E-9A0E-66BCDDFF83D6}" srcId="{61C00069-B5A7-4A8B-B0CD-A7EF849DA08C}" destId="{5055D6C0-8487-4FD6-86A9-5B53C02F0CA6}" srcOrd="10" destOrd="0" parTransId="{64268B7D-439C-4ADF-9305-DF4D23A18624}" sibTransId="{58F20749-0EDA-4241-A920-CD94AB5FA6CA}"/>
    <dgm:cxn modelId="{10912EB0-22D3-4285-878F-8D983A895B67}" srcId="{61C00069-B5A7-4A8B-B0CD-A7EF849DA08C}" destId="{F64A62F0-CD9A-4500-B8C3-CAA8B5EB8FD3}" srcOrd="6" destOrd="0" parTransId="{7FF63D28-318E-4845-86F7-15440DE8E078}" sibTransId="{5C10394E-70AA-41FD-9DED-DEBB1D3286EC}"/>
    <dgm:cxn modelId="{B79D03B8-029D-42A9-A963-E1126956E486}" type="presOf" srcId="{9B98FD25-1360-4152-A72C-43F02BC69575}" destId="{A0D95FED-AF39-4DC4-9287-7305C20E25F0}" srcOrd="0" destOrd="0" presId="urn:microsoft.com/office/officeart/2005/8/layout/vList2"/>
    <dgm:cxn modelId="{623267BA-65CB-4A67-9247-27898648E085}" type="presOf" srcId="{91517722-6407-4076-95AD-AF0144E5596B}" destId="{E159E5F5-F454-4F27-B52E-D02CCDB6A6BD}" srcOrd="0" destOrd="0" presId="urn:microsoft.com/office/officeart/2005/8/layout/vList2"/>
    <dgm:cxn modelId="{92145ABD-F885-42A3-B451-7D67804B540D}" type="presOf" srcId="{5055D6C0-8487-4FD6-86A9-5B53C02F0CA6}" destId="{8B823DEF-9DB6-4FAC-B52B-AF9697F1D098}" srcOrd="0" destOrd="0" presId="urn:microsoft.com/office/officeart/2005/8/layout/vList2"/>
    <dgm:cxn modelId="{370051C1-E5B4-47E2-88C5-A0D264D354F9}" type="presOf" srcId="{E7AF9BC0-04C9-4EBF-B538-198E51EDF2E1}" destId="{BCB010AB-30A4-40E2-8F77-552056058E54}" srcOrd="0" destOrd="0" presId="urn:microsoft.com/office/officeart/2005/8/layout/vList2"/>
    <dgm:cxn modelId="{BDFE79C3-2D76-47EC-BEB7-FEA68028A030}" srcId="{61C00069-B5A7-4A8B-B0CD-A7EF849DA08C}" destId="{5ECB54FB-CF3C-4B5B-B58F-523CDFC2C9E5}" srcOrd="4" destOrd="0" parTransId="{35E62FBB-5B68-4279-BD43-16B0D923F5A1}" sibTransId="{CA31F467-3249-4C7D-8334-E4E851609B77}"/>
    <dgm:cxn modelId="{E8B40CDD-040B-486C-A794-3571B4AAC24B}" srcId="{61C00069-B5A7-4A8B-B0CD-A7EF849DA08C}" destId="{2F467E3D-E7D1-4A98-A35C-F06778E74234}" srcOrd="5" destOrd="0" parTransId="{A5E69895-686E-4C03-BA38-73E948A3B1CC}" sibTransId="{ACBF80D5-5AFF-4E76-953B-BA54FB8F0037}"/>
    <dgm:cxn modelId="{4DF250DE-C181-49F0-B662-386B3EE65E80}" type="presOf" srcId="{2F467E3D-E7D1-4A98-A35C-F06778E74234}" destId="{860017A4-1166-4FD6-9DBB-CD636247FD7B}" srcOrd="0" destOrd="0" presId="urn:microsoft.com/office/officeart/2005/8/layout/vList2"/>
    <dgm:cxn modelId="{5AE626EB-B4DE-4718-B456-078BAE2C2427}" type="presOf" srcId="{ADD91506-3350-4230-9402-5C268E1C3865}" destId="{F8421CC7-DDC9-418A-9398-650509D12C3A}" srcOrd="0" destOrd="0" presId="urn:microsoft.com/office/officeart/2005/8/layout/vList2"/>
    <dgm:cxn modelId="{61DFEAEB-67A0-4284-B55E-9A94B441BEA7}" type="presOf" srcId="{3AB1824E-F1D0-4115-8AA4-1B82895214AC}" destId="{7BD24905-0B83-41F4-98EC-0058B7E41AE8}" srcOrd="0" destOrd="0" presId="urn:microsoft.com/office/officeart/2005/8/layout/vList2"/>
    <dgm:cxn modelId="{3C226FF8-BD20-4786-BCD5-17788D80F047}" srcId="{61C00069-B5A7-4A8B-B0CD-A7EF849DA08C}" destId="{E7AF9BC0-04C9-4EBF-B538-198E51EDF2E1}" srcOrd="9" destOrd="0" parTransId="{C96B358A-03EE-46CD-A7B8-A5E1FD952821}" sibTransId="{B1215B22-D93D-4553-9922-AC6DA6E85017}"/>
    <dgm:cxn modelId="{07B20233-CB76-48B3-9BDC-5E8F79FC8170}" type="presParOf" srcId="{03D601A1-14D7-411E-B873-46D03CC9718E}" destId="{7BD24905-0B83-41F4-98EC-0058B7E41AE8}" srcOrd="0" destOrd="0" presId="urn:microsoft.com/office/officeart/2005/8/layout/vList2"/>
    <dgm:cxn modelId="{22401183-E258-4636-93FE-7CEF00835FA1}" type="presParOf" srcId="{03D601A1-14D7-411E-B873-46D03CC9718E}" destId="{3F4721AF-35BB-433B-A4D1-E4C3863AFE29}" srcOrd="1" destOrd="0" presId="urn:microsoft.com/office/officeart/2005/8/layout/vList2"/>
    <dgm:cxn modelId="{3B1AE236-33B4-4D47-B1FB-004287B154CD}" type="presParOf" srcId="{03D601A1-14D7-411E-B873-46D03CC9718E}" destId="{C2343453-C91F-4F86-8D23-2E2541F2642E}" srcOrd="2" destOrd="0" presId="urn:microsoft.com/office/officeart/2005/8/layout/vList2"/>
    <dgm:cxn modelId="{34734A6A-E9EC-4F08-84A3-84A0BD689FD0}" type="presParOf" srcId="{03D601A1-14D7-411E-B873-46D03CC9718E}" destId="{7C1F6AFE-87D8-4193-A108-56236977BE7B}" srcOrd="3" destOrd="0" presId="urn:microsoft.com/office/officeart/2005/8/layout/vList2"/>
    <dgm:cxn modelId="{3F2B81DA-6D17-4A13-AD65-BFB5E65A939B}" type="presParOf" srcId="{03D601A1-14D7-411E-B873-46D03CC9718E}" destId="{EFE832E5-0C98-4FF5-83AE-E3CD6B76ABC7}" srcOrd="4" destOrd="0" presId="urn:microsoft.com/office/officeart/2005/8/layout/vList2"/>
    <dgm:cxn modelId="{3E3AF932-57B2-45E2-9886-390035161B8F}" type="presParOf" srcId="{03D601A1-14D7-411E-B873-46D03CC9718E}" destId="{E1EB109B-F581-4C45-AAC7-9FBE0FDDE15B}" srcOrd="5" destOrd="0" presId="urn:microsoft.com/office/officeart/2005/8/layout/vList2"/>
    <dgm:cxn modelId="{7DACD7B6-3263-475E-947D-17189D26D8D0}" type="presParOf" srcId="{03D601A1-14D7-411E-B873-46D03CC9718E}" destId="{E159E5F5-F454-4F27-B52E-D02CCDB6A6BD}" srcOrd="6" destOrd="0" presId="urn:microsoft.com/office/officeart/2005/8/layout/vList2"/>
    <dgm:cxn modelId="{F6A3CFED-90DE-45A1-BA69-7DC942765B41}" type="presParOf" srcId="{03D601A1-14D7-411E-B873-46D03CC9718E}" destId="{2095C1C3-7513-4681-B5B5-E0FF8AA68D3E}" srcOrd="7" destOrd="0" presId="urn:microsoft.com/office/officeart/2005/8/layout/vList2"/>
    <dgm:cxn modelId="{8640C584-FB49-4C14-A073-41FDB082B36A}" type="presParOf" srcId="{03D601A1-14D7-411E-B873-46D03CC9718E}" destId="{CEAC7843-AFE1-447D-BF2F-73B699E2F4C4}" srcOrd="8" destOrd="0" presId="urn:microsoft.com/office/officeart/2005/8/layout/vList2"/>
    <dgm:cxn modelId="{F47FEA38-1D6A-4416-94E4-8BC052AF1172}" type="presParOf" srcId="{03D601A1-14D7-411E-B873-46D03CC9718E}" destId="{ABEAECA8-42B2-4A04-9CEA-1E990D1F386D}" srcOrd="9" destOrd="0" presId="urn:microsoft.com/office/officeart/2005/8/layout/vList2"/>
    <dgm:cxn modelId="{324CE387-8C9D-4BDB-9D09-BFFBF51DB6B8}" type="presParOf" srcId="{03D601A1-14D7-411E-B873-46D03CC9718E}" destId="{860017A4-1166-4FD6-9DBB-CD636247FD7B}" srcOrd="10" destOrd="0" presId="urn:microsoft.com/office/officeart/2005/8/layout/vList2"/>
    <dgm:cxn modelId="{5848FF94-AEA8-45F7-BF07-A5B1CF33904A}" type="presParOf" srcId="{03D601A1-14D7-411E-B873-46D03CC9718E}" destId="{4483B240-CEEB-4E41-A92C-23DE34C25F10}" srcOrd="11" destOrd="0" presId="urn:microsoft.com/office/officeart/2005/8/layout/vList2"/>
    <dgm:cxn modelId="{F5E22253-ADD3-434F-AAD0-CE410B88A7F0}" type="presParOf" srcId="{03D601A1-14D7-411E-B873-46D03CC9718E}" destId="{CABE0937-9553-4399-B7DB-80CC005021A0}" srcOrd="12" destOrd="0" presId="urn:microsoft.com/office/officeart/2005/8/layout/vList2"/>
    <dgm:cxn modelId="{4282EF32-2890-4B78-BD89-44AD7E4DD593}" type="presParOf" srcId="{03D601A1-14D7-411E-B873-46D03CC9718E}" destId="{871F08C7-7AB8-4C36-AD69-5103E49FA057}" srcOrd="13" destOrd="0" presId="urn:microsoft.com/office/officeart/2005/8/layout/vList2"/>
    <dgm:cxn modelId="{1026B44D-9BB8-431B-B10A-3852C7264C82}" type="presParOf" srcId="{03D601A1-14D7-411E-B873-46D03CC9718E}" destId="{F8421CC7-DDC9-418A-9398-650509D12C3A}" srcOrd="14" destOrd="0" presId="urn:microsoft.com/office/officeart/2005/8/layout/vList2"/>
    <dgm:cxn modelId="{A2BD50C5-0013-4BB6-BBC4-E136787D4206}" type="presParOf" srcId="{03D601A1-14D7-411E-B873-46D03CC9718E}" destId="{D1815C63-F14D-4C4A-B0BC-3CCBD30EBB91}" srcOrd="15" destOrd="0" presId="urn:microsoft.com/office/officeart/2005/8/layout/vList2"/>
    <dgm:cxn modelId="{CF422D5A-CF5E-4B7D-9134-6622B0833C95}" type="presParOf" srcId="{03D601A1-14D7-411E-B873-46D03CC9718E}" destId="{A0D95FED-AF39-4DC4-9287-7305C20E25F0}" srcOrd="16" destOrd="0" presId="urn:microsoft.com/office/officeart/2005/8/layout/vList2"/>
    <dgm:cxn modelId="{D4A9A2AC-F87E-4CFF-893D-A50B1DE40C60}" type="presParOf" srcId="{03D601A1-14D7-411E-B873-46D03CC9718E}" destId="{2C331112-CD3B-461D-871A-EB6FA5ADAE74}" srcOrd="17" destOrd="0" presId="urn:microsoft.com/office/officeart/2005/8/layout/vList2"/>
    <dgm:cxn modelId="{77687081-39FB-4D84-AC04-F794B16AA4F8}" type="presParOf" srcId="{03D601A1-14D7-411E-B873-46D03CC9718E}" destId="{BCB010AB-30A4-40E2-8F77-552056058E54}" srcOrd="18" destOrd="0" presId="urn:microsoft.com/office/officeart/2005/8/layout/vList2"/>
    <dgm:cxn modelId="{8614D252-1C05-4745-B331-0BB3D3FF7D43}" type="presParOf" srcId="{03D601A1-14D7-411E-B873-46D03CC9718E}" destId="{E6C8A738-CEBB-4B46-BA87-482BCA0B2561}" srcOrd="19" destOrd="0" presId="urn:microsoft.com/office/officeart/2005/8/layout/vList2"/>
    <dgm:cxn modelId="{02FC3C30-247D-474A-9BB3-3382AB621E5E}" type="presParOf" srcId="{03D601A1-14D7-411E-B873-46D03CC9718E}" destId="{8B823DEF-9DB6-4FAC-B52B-AF9697F1D09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24905-0B83-41F4-98EC-0058B7E41AE8}">
      <dsp:nvSpPr>
        <dsp:cNvPr id="0" name=""/>
        <dsp:cNvSpPr/>
      </dsp:nvSpPr>
      <dsp:spPr>
        <a:xfrm>
          <a:off x="0" y="23330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Workflow​</a:t>
          </a:r>
        </a:p>
      </dsp:txBody>
      <dsp:txXfrm>
        <a:off x="21075" y="44405"/>
        <a:ext cx="6251207" cy="389580"/>
      </dsp:txXfrm>
    </dsp:sp>
    <dsp:sp modelId="{C2343453-C91F-4F86-8D23-2E2541F2642E}">
      <dsp:nvSpPr>
        <dsp:cNvPr id="0" name=""/>
        <dsp:cNvSpPr/>
      </dsp:nvSpPr>
      <dsp:spPr>
        <a:xfrm>
          <a:off x="0" y="506900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1740986"/>
                <a:satOff val="769"/>
                <a:lumOff val="-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740986"/>
                <a:satOff val="769"/>
                <a:lumOff val="-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740986"/>
                <a:satOff val="769"/>
                <a:lumOff val="-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Import​</a:t>
          </a:r>
        </a:p>
      </dsp:txBody>
      <dsp:txXfrm>
        <a:off x="21075" y="527975"/>
        <a:ext cx="6251207" cy="389580"/>
      </dsp:txXfrm>
    </dsp:sp>
    <dsp:sp modelId="{EFE832E5-0C98-4FF5-83AE-E3CD6B76ABC7}">
      <dsp:nvSpPr>
        <dsp:cNvPr id="0" name=""/>
        <dsp:cNvSpPr/>
      </dsp:nvSpPr>
      <dsp:spPr>
        <a:xfrm>
          <a:off x="0" y="990470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3481973"/>
                <a:satOff val="1538"/>
                <a:lumOff val="-1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481973"/>
                <a:satOff val="1538"/>
                <a:lumOff val="-1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481973"/>
                <a:satOff val="1538"/>
                <a:lumOff val="-1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eue Haas Grotesk Text Pro"/>
            </a:rPr>
            <a:t>Algorithm</a:t>
          </a:r>
          <a:endParaRPr lang="en-US" sz="1800" kern="1200" dirty="0"/>
        </a:p>
      </dsp:txBody>
      <dsp:txXfrm>
        <a:off x="21075" y="1011545"/>
        <a:ext cx="6251207" cy="389580"/>
      </dsp:txXfrm>
    </dsp:sp>
    <dsp:sp modelId="{E159E5F5-F454-4F27-B52E-D02CCDB6A6BD}">
      <dsp:nvSpPr>
        <dsp:cNvPr id="0" name=""/>
        <dsp:cNvSpPr/>
      </dsp:nvSpPr>
      <dsp:spPr>
        <a:xfrm>
          <a:off x="0" y="1474040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5222959"/>
                <a:satOff val="2308"/>
                <a:lumOff val="-25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222959"/>
                <a:satOff val="2308"/>
                <a:lumOff val="-25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222959"/>
                <a:satOff val="2308"/>
                <a:lumOff val="-25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Temperature comparison​</a:t>
          </a:r>
        </a:p>
      </dsp:txBody>
      <dsp:txXfrm>
        <a:off x="21075" y="1495115"/>
        <a:ext cx="6251207" cy="389580"/>
      </dsp:txXfrm>
    </dsp:sp>
    <dsp:sp modelId="{CEAC7843-AFE1-447D-BF2F-73B699E2F4C4}">
      <dsp:nvSpPr>
        <dsp:cNvPr id="0" name=""/>
        <dsp:cNvSpPr/>
      </dsp:nvSpPr>
      <dsp:spPr>
        <a:xfrm>
          <a:off x="0" y="1957610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6963945"/>
                <a:satOff val="3077"/>
                <a:lumOff val="-3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963945"/>
                <a:satOff val="3077"/>
                <a:lumOff val="-3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963945"/>
                <a:satOff val="3077"/>
                <a:lumOff val="-3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Delimited Area of Europe​</a:t>
          </a:r>
        </a:p>
      </dsp:txBody>
      <dsp:txXfrm>
        <a:off x="21075" y="1978685"/>
        <a:ext cx="6251207" cy="389580"/>
      </dsp:txXfrm>
    </dsp:sp>
    <dsp:sp modelId="{860017A4-1166-4FD6-9DBB-CD636247FD7B}">
      <dsp:nvSpPr>
        <dsp:cNvPr id="0" name=""/>
        <dsp:cNvSpPr/>
      </dsp:nvSpPr>
      <dsp:spPr>
        <a:xfrm>
          <a:off x="0" y="2441180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8704932"/>
                <a:satOff val="3846"/>
                <a:lumOff val="-42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704932"/>
                <a:satOff val="3846"/>
                <a:lumOff val="-42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704932"/>
                <a:satOff val="3846"/>
                <a:lumOff val="-42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Neue Haas Grotesk Text Pro"/>
            </a:rPr>
            <a:t>First Map</a:t>
          </a:r>
        </a:p>
      </dsp:txBody>
      <dsp:txXfrm>
        <a:off x="21075" y="2462255"/>
        <a:ext cx="6251207" cy="389580"/>
      </dsp:txXfrm>
    </dsp:sp>
    <dsp:sp modelId="{CABE0937-9553-4399-B7DB-80CC005021A0}">
      <dsp:nvSpPr>
        <dsp:cNvPr id="0" name=""/>
        <dsp:cNvSpPr/>
      </dsp:nvSpPr>
      <dsp:spPr>
        <a:xfrm>
          <a:off x="0" y="2924750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10445919"/>
                <a:satOff val="4615"/>
                <a:lumOff val="-5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0445919"/>
                <a:satOff val="4615"/>
                <a:lumOff val="-5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0445919"/>
                <a:satOff val="4615"/>
                <a:lumOff val="-5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</a:t>
          </a:r>
          <a:r>
            <a:rPr lang="en-US" sz="1800" kern="1200" dirty="0">
              <a:latin typeface="Neue Haas Grotesk Text Pro"/>
            </a:rPr>
            <a:t>Normalization</a:t>
          </a:r>
          <a:r>
            <a:rPr lang="en-US" sz="1800" kern="1200" dirty="0"/>
            <a:t>​</a:t>
          </a:r>
        </a:p>
      </dsp:txBody>
      <dsp:txXfrm>
        <a:off x="21075" y="2945825"/>
        <a:ext cx="6251207" cy="389580"/>
      </dsp:txXfrm>
    </dsp:sp>
    <dsp:sp modelId="{F8421CC7-DDC9-418A-9398-650509D12C3A}">
      <dsp:nvSpPr>
        <dsp:cNvPr id="0" name=""/>
        <dsp:cNvSpPr/>
      </dsp:nvSpPr>
      <dsp:spPr>
        <a:xfrm>
          <a:off x="0" y="3408320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12186905"/>
                <a:satOff val="5384"/>
                <a:lumOff val="-5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2186905"/>
                <a:satOff val="5384"/>
                <a:lumOff val="-5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2186905"/>
                <a:satOff val="5384"/>
                <a:lumOff val="-5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Criterion​</a:t>
          </a:r>
        </a:p>
      </dsp:txBody>
      <dsp:txXfrm>
        <a:off x="21075" y="3429395"/>
        <a:ext cx="6251207" cy="389580"/>
      </dsp:txXfrm>
    </dsp:sp>
    <dsp:sp modelId="{A0D95FED-AF39-4DC4-9287-7305C20E25F0}">
      <dsp:nvSpPr>
        <dsp:cNvPr id="0" name=""/>
        <dsp:cNvSpPr/>
      </dsp:nvSpPr>
      <dsp:spPr>
        <a:xfrm>
          <a:off x="0" y="3891891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13927891"/>
                <a:satOff val="6154"/>
                <a:lumOff val="-67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927891"/>
                <a:satOff val="6154"/>
                <a:lumOff val="-67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927891"/>
                <a:satOff val="6154"/>
                <a:lumOff val="-67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 Maps​</a:t>
          </a:r>
        </a:p>
      </dsp:txBody>
      <dsp:txXfrm>
        <a:off x="21075" y="3912966"/>
        <a:ext cx="6251207" cy="389580"/>
      </dsp:txXfrm>
    </dsp:sp>
    <dsp:sp modelId="{BCB010AB-30A4-40E2-8F77-552056058E54}">
      <dsp:nvSpPr>
        <dsp:cNvPr id="0" name=""/>
        <dsp:cNvSpPr/>
      </dsp:nvSpPr>
      <dsp:spPr>
        <a:xfrm>
          <a:off x="0" y="4375461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15668877"/>
                <a:satOff val="6923"/>
                <a:lumOff val="-758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5668877"/>
                <a:satOff val="6923"/>
                <a:lumOff val="-758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5668877"/>
                <a:satOff val="6923"/>
                <a:lumOff val="-758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</a:t>
          </a:r>
        </a:p>
      </dsp:txBody>
      <dsp:txXfrm>
        <a:off x="21075" y="4396536"/>
        <a:ext cx="6251207" cy="389580"/>
      </dsp:txXfrm>
    </dsp:sp>
    <dsp:sp modelId="{8B823DEF-9DB6-4FAC-B52B-AF9697F1D098}">
      <dsp:nvSpPr>
        <dsp:cNvPr id="0" name=""/>
        <dsp:cNvSpPr/>
      </dsp:nvSpPr>
      <dsp:spPr>
        <a:xfrm>
          <a:off x="0" y="4859031"/>
          <a:ext cx="6293357" cy="431730"/>
        </a:xfrm>
        <a:prstGeom prst="roundRect">
          <a:avLst/>
        </a:prstGeom>
        <a:gradFill rotWithShape="0">
          <a:gsLst>
            <a:gs pos="0">
              <a:schemeClr val="accent5">
                <a:hueOff val="17409864"/>
                <a:satOff val="7692"/>
                <a:lumOff val="-84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7409864"/>
                <a:satOff val="7692"/>
                <a:lumOff val="-84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7409864"/>
                <a:satOff val="7692"/>
                <a:lumOff val="-84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Question</a:t>
          </a:r>
        </a:p>
      </dsp:txBody>
      <dsp:txXfrm>
        <a:off x="21075" y="4880106"/>
        <a:ext cx="6251207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65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4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3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9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6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2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3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5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13" r:id="rId6"/>
    <p:sldLayoutId id="2147483809" r:id="rId7"/>
    <p:sldLayoutId id="2147483810" r:id="rId8"/>
    <p:sldLayoutId id="2147483811" r:id="rId9"/>
    <p:sldLayoutId id="2147483812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lpaca Chewing Free Stock Photo - Public Domain Pictures">
            <a:extLst>
              <a:ext uri="{FF2B5EF4-FFF2-40B4-BE49-F238E27FC236}">
                <a16:creationId xmlns:a16="http://schemas.microsoft.com/office/drawing/2014/main" id="{DC5850C6-016D-428D-A627-29DF43E99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4" r="7813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Autofit/>
          </a:bodyPr>
          <a:lstStyle/>
          <a:p>
            <a:r>
              <a:rPr lang="en-US" sz="3600" dirty="0">
                <a:cs typeface="Arial"/>
              </a:rPr>
              <a:t>Geospatial analysis of the most suitable areas in Europe to set up an alpaca farm </a:t>
            </a:r>
            <a:endParaRPr lang="tr-TR" sz="3600" dirty="0">
              <a:cs typeface="Aharon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dirty="0"/>
              <a:t>Manon Salles - Hugo Chevalier</a:t>
            </a:r>
          </a:p>
          <a:p>
            <a:r>
              <a:rPr lang="tr-TR" sz="2000" dirty="0"/>
              <a:t>RUDN2 </a:t>
            </a:r>
            <a:r>
              <a:rPr lang="tr-TR" sz="2000" dirty="0" err="1"/>
              <a:t>with</a:t>
            </a:r>
            <a:r>
              <a:rPr lang="tr-TR" sz="2000" dirty="0"/>
              <a:t> Naci Dilekli</a:t>
            </a:r>
          </a:p>
          <a:p>
            <a:endParaRPr lang="tr-TR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Temperature Comparison (Min)</a:t>
            </a:r>
          </a:p>
        </p:txBody>
      </p:sp>
      <p:pic>
        <p:nvPicPr>
          <p:cNvPr id="5" name="Picture 7" descr="Map&#10;&#10;Description automatically generated">
            <a:extLst>
              <a:ext uri="{FF2B5EF4-FFF2-40B4-BE49-F238E27FC236}">
                <a16:creationId xmlns:a16="http://schemas.microsoft.com/office/drawing/2014/main" id="{07740F56-1FE3-4341-9DD0-046D43775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54" y="1906524"/>
            <a:ext cx="9058536" cy="4730019"/>
          </a:xfr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794B80-1B25-402C-8972-5304FD0B5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284" b="952"/>
          <a:stretch/>
        </p:blipFill>
        <p:spPr>
          <a:xfrm>
            <a:off x="9355931" y="3138487"/>
            <a:ext cx="2555579" cy="21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00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Comparison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B204D1D-26D4-4B86-BBF2-78D15502E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21" y="2132743"/>
            <a:ext cx="11838141" cy="4527613"/>
          </a:xfrm>
        </p:spPr>
      </p:pic>
    </p:spTree>
    <p:extLst>
      <p:ext uri="{BB962C8B-B14F-4D97-AF65-F5344CB8AC3E}">
        <p14:creationId xmlns:p14="http://schemas.microsoft.com/office/powerpoint/2010/main" val="346692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Algorithm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F6F127F-95FB-4303-B384-B9289F99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9" y="1889453"/>
            <a:ext cx="11172256" cy="4715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00E36-FA9F-4834-91A9-359A0EAFDC85}"/>
              </a:ext>
            </a:extLst>
          </p:cNvPr>
          <p:cNvSpPr/>
          <p:nvPr/>
        </p:nvSpPr>
        <p:spPr>
          <a:xfrm>
            <a:off x="4460081" y="2876550"/>
            <a:ext cx="6191249" cy="76199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FD18A-1C92-4862-A87D-DB5DB96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3166111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Delimited Area of Europe 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8062EB68-B5EE-4921-8E2F-3501B7D8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634" y="625682"/>
            <a:ext cx="2790955" cy="2670048"/>
          </a:xfrm>
          <a:prstGeom prst="rect">
            <a:avLst/>
          </a:prstGeom>
        </p:spPr>
      </p:pic>
      <p:pic>
        <p:nvPicPr>
          <p:cNvPr id="3" name="Picture 7" descr="Map&#10;&#10;Description automatically generated">
            <a:extLst>
              <a:ext uri="{FF2B5EF4-FFF2-40B4-BE49-F238E27FC236}">
                <a16:creationId xmlns:a16="http://schemas.microsoft.com/office/drawing/2014/main" id="{44ADB3EB-7D2E-4F99-8015-3B1D47BCD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976" y="625682"/>
            <a:ext cx="2803199" cy="26700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A40E6AF5-187C-4598-BC7E-D3B761A46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969" y="3388059"/>
            <a:ext cx="2950286" cy="2670048"/>
          </a:xfrm>
          <a:prstGeom prst="rect">
            <a:avLst/>
          </a:prstGeom>
        </p:spPr>
      </p:pic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AA5AEC6F-CE2C-48E3-A9DC-5BACBF69C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135" y="3392424"/>
            <a:ext cx="3042789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45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5B131-04F4-42B2-93DD-04FB23A7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First Map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E2BAFE82-67F2-4F9B-9EFE-0933F611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2139484"/>
            <a:ext cx="10640289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9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Algorithm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F6F127F-95FB-4303-B384-B9289F99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9" y="1889453"/>
            <a:ext cx="11172256" cy="4715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00E36-FA9F-4834-91A9-359A0EAFDC85}"/>
              </a:ext>
            </a:extLst>
          </p:cNvPr>
          <p:cNvSpPr/>
          <p:nvPr/>
        </p:nvSpPr>
        <p:spPr>
          <a:xfrm>
            <a:off x="4460081" y="3626644"/>
            <a:ext cx="4845843" cy="76199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Comparison (min)</a:t>
            </a:r>
          </a:p>
        </p:txBody>
      </p:sp>
      <p:pic>
        <p:nvPicPr>
          <p:cNvPr id="5" name="Picture 6" descr="Map&#10;&#10;Description automatically generated">
            <a:extLst>
              <a:ext uri="{FF2B5EF4-FFF2-40B4-BE49-F238E27FC236}">
                <a16:creationId xmlns:a16="http://schemas.microsoft.com/office/drawing/2014/main" id="{4650A29E-1A64-404F-915E-0706B95FA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070" y="2192275"/>
            <a:ext cx="7266123" cy="4420456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DB35301-3D8B-49C6-A19E-50C86EF8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06" y="3433762"/>
            <a:ext cx="2352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FD18A-1C92-4862-A87D-DB5DB96A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Delimited Area of Europe 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2" descr="Map&#10;&#10;Description automatically generated">
            <a:extLst>
              <a:ext uri="{FF2B5EF4-FFF2-40B4-BE49-F238E27FC236}">
                <a16:creationId xmlns:a16="http://schemas.microsoft.com/office/drawing/2014/main" id="{71B2FE7B-8EB5-4B1C-A037-00F93B19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97" y="568146"/>
            <a:ext cx="3341138" cy="3057142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10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42284F00-EAE7-4E73-BC1C-1D30E8ED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79" y="3827750"/>
            <a:ext cx="2425766" cy="2340864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BA0CE12F-7DE4-422D-A601-998256956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587" y="3827750"/>
            <a:ext cx="2508068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02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Algorithm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F6F127F-95FB-4303-B384-B9289F99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9" y="1889453"/>
            <a:ext cx="11172256" cy="4715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00E36-FA9F-4834-91A9-359A0EAFDC85}"/>
              </a:ext>
            </a:extLst>
          </p:cNvPr>
          <p:cNvSpPr/>
          <p:nvPr/>
        </p:nvSpPr>
        <p:spPr>
          <a:xfrm flipH="1">
            <a:off x="9270206" y="3626644"/>
            <a:ext cx="1750218" cy="76199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0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40FD1-0697-4FBF-9F9B-278C258F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Normalization (Population Density) </a:t>
            </a:r>
          </a:p>
          <a:p>
            <a:endParaRPr lang="en-US" sz="4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6D032809-FC82-4AA1-90AA-67FBA166B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144924"/>
            <a:ext cx="6408836" cy="44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9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28E3505-36F5-47A9-A188-7C60ACBB9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283B6091-C9A6-4C92-8315-2DE12015E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CC6ACBBE-7216-419A-81B7-BD305A9F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79F07-0D7C-4100-8E56-2BDF3ACD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2903843" cy="4526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Content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9747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7" name="TextBox 34">
            <a:extLst>
              <a:ext uri="{FF2B5EF4-FFF2-40B4-BE49-F238E27FC236}">
                <a16:creationId xmlns:a16="http://schemas.microsoft.com/office/drawing/2014/main" id="{6BCF0807-FD3B-4D24-A2A6-B6ED48760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507095"/>
              </p:ext>
            </p:extLst>
          </p:nvPr>
        </p:nvGraphicFramePr>
        <p:xfrm>
          <a:off x="5276852" y="611220"/>
          <a:ext cx="6293357" cy="5314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542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40FD1-0697-4FBF-9F9B-278C258F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Normalization (GDP Per Capita) </a:t>
            </a:r>
          </a:p>
          <a:p>
            <a:endParaRPr lang="en-US" sz="4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2DF37E94-B3F9-48CB-88F9-CC45DA17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056" y="1059070"/>
            <a:ext cx="6350793" cy="45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2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40FD1-0697-4FBF-9F9B-278C258F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Data Normalization (Precipitation) </a:t>
            </a:r>
          </a:p>
          <a:p>
            <a:endParaRPr lang="en-US" sz="41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C0DA25E2-76F5-4A47-BFB3-908B5958F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075948"/>
            <a:ext cx="6408836" cy="45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5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Algorithm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F6F127F-95FB-4303-B384-B9289F99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9" y="1889453"/>
            <a:ext cx="11172256" cy="4715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00E36-FA9F-4834-91A9-359A0EAFDC85}"/>
              </a:ext>
            </a:extLst>
          </p:cNvPr>
          <p:cNvSpPr/>
          <p:nvPr/>
        </p:nvSpPr>
        <p:spPr>
          <a:xfrm flipH="1">
            <a:off x="4471987" y="4412456"/>
            <a:ext cx="1285875" cy="7262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4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16B6-D1B6-41DF-BD11-BEAE0F0B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Enter</a:t>
            </a:r>
          </a:p>
        </p:txBody>
      </p:sp>
      <p:pic>
        <p:nvPicPr>
          <p:cNvPr id="4" name="Picture 4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F9479227-7F6A-496F-B6D8-3F9C6E348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345" y="3272599"/>
            <a:ext cx="9553574" cy="747712"/>
          </a:xfrm>
        </p:spPr>
      </p:pic>
    </p:spTree>
    <p:extLst>
      <p:ext uri="{BB962C8B-B14F-4D97-AF65-F5344CB8AC3E}">
        <p14:creationId xmlns:p14="http://schemas.microsoft.com/office/powerpoint/2010/main" val="3806524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Algorithm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F6F127F-95FB-4303-B384-B9289F99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9" y="1889453"/>
            <a:ext cx="11172256" cy="4715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00E36-FA9F-4834-91A9-359A0EAFDC85}"/>
              </a:ext>
            </a:extLst>
          </p:cNvPr>
          <p:cNvSpPr/>
          <p:nvPr/>
        </p:nvSpPr>
        <p:spPr>
          <a:xfrm>
            <a:off x="5757862" y="4412456"/>
            <a:ext cx="5214937" cy="72628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8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A2A73-534D-4DEB-85E0-117431B27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Final Map (From 0 to 100)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DF899B12-0F2C-466B-B6B9-E28E3325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251113"/>
            <a:ext cx="6408836" cy="42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0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A2A73-534D-4DEB-85E0-117431B27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Final Map (From 70 to 100)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6AADADEA-10E1-4C8F-96F2-7867ADD2D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237636"/>
            <a:ext cx="6408836" cy="42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2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FCF907-B228-4F95-9EDC-3CA5278A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5" name="Graphique 4" descr="Sablier terminé avec un remplissage uni">
            <a:extLst>
              <a:ext uri="{FF2B5EF4-FFF2-40B4-BE49-F238E27FC236}">
                <a16:creationId xmlns:a16="http://schemas.microsoft.com/office/drawing/2014/main" id="{80DDEEE8-95F3-4296-B309-A3BAC280A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615" y="2283801"/>
            <a:ext cx="914400" cy="914400"/>
          </a:xfrm>
          <a:prstGeom prst="rect">
            <a:avLst/>
          </a:prstGeom>
        </p:spPr>
      </p:pic>
      <p:pic>
        <p:nvPicPr>
          <p:cNvPr id="7" name="Graphique 6" descr="Répéter avec un remplissage uni">
            <a:extLst>
              <a:ext uri="{FF2B5EF4-FFF2-40B4-BE49-F238E27FC236}">
                <a16:creationId xmlns:a16="http://schemas.microsoft.com/office/drawing/2014/main" id="{72F07665-3D0E-4665-A618-209745150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6447" y="2283801"/>
            <a:ext cx="914400" cy="914400"/>
          </a:xfrm>
          <a:prstGeom prst="rect">
            <a:avLst/>
          </a:prstGeom>
        </p:spPr>
      </p:pic>
      <p:pic>
        <p:nvPicPr>
          <p:cNvPr id="9" name="Graphique 8" descr="Recherche avec un remplissage uni">
            <a:extLst>
              <a:ext uri="{FF2B5EF4-FFF2-40B4-BE49-F238E27FC236}">
                <a16:creationId xmlns:a16="http://schemas.microsoft.com/office/drawing/2014/main" id="{3B029C7E-2F15-4816-9022-0A8254101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7031" y="2283801"/>
            <a:ext cx="914400" cy="91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0726F3E-E7A3-4C38-ABEB-4D5055BDFD5E}"/>
              </a:ext>
            </a:extLst>
          </p:cNvPr>
          <p:cNvSpPr txBox="1"/>
          <p:nvPr/>
        </p:nvSpPr>
        <p:spPr>
          <a:xfrm>
            <a:off x="731520" y="3524122"/>
            <a:ext cx="222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Makes it easier to repeat actions</a:t>
            </a:r>
          </a:p>
          <a:p>
            <a:pPr algn="ctr"/>
            <a:endParaRPr lang="en-GB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639F4A-43E0-4801-8634-339019E17AEC}"/>
              </a:ext>
            </a:extLst>
          </p:cNvPr>
          <p:cNvSpPr txBox="1"/>
          <p:nvPr/>
        </p:nvSpPr>
        <p:spPr>
          <a:xfrm>
            <a:off x="3373901" y="3524122"/>
            <a:ext cx="222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the user to enter data </a:t>
            </a:r>
          </a:p>
          <a:p>
            <a:pPr algn="ctr"/>
            <a:endParaRPr lang="en-GB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CF06DEC-5FFE-4374-8DFE-16829066F5EE}"/>
              </a:ext>
            </a:extLst>
          </p:cNvPr>
          <p:cNvSpPr txBox="1"/>
          <p:nvPr/>
        </p:nvSpPr>
        <p:spPr>
          <a:xfrm>
            <a:off x="6016282" y="3385623"/>
            <a:ext cx="2222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can be used as many times as desired</a:t>
            </a:r>
          </a:p>
          <a:p>
            <a:pPr algn="ctr"/>
            <a:endParaRPr lang="en-GB" dirty="0"/>
          </a:p>
        </p:txBody>
      </p:sp>
      <p:pic>
        <p:nvPicPr>
          <p:cNvPr id="16" name="Graphique 15" descr="Brainstorming de groupe avec un remplissage uni">
            <a:extLst>
              <a:ext uri="{FF2B5EF4-FFF2-40B4-BE49-F238E27FC236}">
                <a16:creationId xmlns:a16="http://schemas.microsoft.com/office/drawing/2014/main" id="{47D8F099-7BD5-4952-83DB-B3CEEB30CF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15864" y="2283801"/>
            <a:ext cx="996461" cy="99646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2199851-5444-4740-A498-127C4C532C04}"/>
              </a:ext>
            </a:extLst>
          </p:cNvPr>
          <p:cNvSpPr txBox="1"/>
          <p:nvPr/>
        </p:nvSpPr>
        <p:spPr>
          <a:xfrm>
            <a:off x="8658663" y="3524122"/>
            <a:ext cx="222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the use of predefined functions</a:t>
            </a:r>
            <a:endParaRPr lang="en-GB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E81583A-54BA-4317-BC46-3145F816846A}"/>
              </a:ext>
            </a:extLst>
          </p:cNvPr>
          <p:cNvSpPr txBox="1"/>
          <p:nvPr/>
        </p:nvSpPr>
        <p:spPr>
          <a:xfrm>
            <a:off x="1924929" y="5469984"/>
            <a:ext cx="2222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 to use </a:t>
            </a:r>
            <a:r>
              <a:rPr lang="en-US" dirty="0" err="1"/>
              <a:t>ArcGis</a:t>
            </a:r>
            <a:r>
              <a:rPr lang="en-US" dirty="0"/>
              <a:t> Pro and Python</a:t>
            </a:r>
            <a:endParaRPr lang="en-GB" dirty="0"/>
          </a:p>
        </p:txBody>
      </p:sp>
      <p:pic>
        <p:nvPicPr>
          <p:cNvPr id="24" name="Graphique 23" descr="Tête avec engrenages avec un remplissage uni">
            <a:extLst>
              <a:ext uri="{FF2B5EF4-FFF2-40B4-BE49-F238E27FC236}">
                <a16:creationId xmlns:a16="http://schemas.microsoft.com/office/drawing/2014/main" id="{95E648EC-C060-47DA-8455-D7B404D1EE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4585" y="4491111"/>
            <a:ext cx="914400" cy="914400"/>
          </a:xfrm>
          <a:prstGeom prst="rect">
            <a:avLst/>
          </a:prstGeom>
        </p:spPr>
      </p:pic>
      <p:pic>
        <p:nvPicPr>
          <p:cNvPr id="26" name="Graphique 25" descr="Globe terrestre : Europe et Afrique avec un remplissage uni">
            <a:extLst>
              <a:ext uri="{FF2B5EF4-FFF2-40B4-BE49-F238E27FC236}">
                <a16:creationId xmlns:a16="http://schemas.microsoft.com/office/drawing/2014/main" id="{6AF10CBA-A78D-4B9C-8FB2-EF5C9F1379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60498" y="4491111"/>
            <a:ext cx="914400" cy="9144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4C2030C-3141-4C1C-8A17-9D5053A8A5A4}"/>
              </a:ext>
            </a:extLst>
          </p:cNvPr>
          <p:cNvSpPr txBox="1"/>
          <p:nvPr/>
        </p:nvSpPr>
        <p:spPr>
          <a:xfrm>
            <a:off x="4602480" y="560848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 the principle of map analysis</a:t>
            </a:r>
            <a:endParaRPr lang="en-GB" dirty="0"/>
          </a:p>
        </p:txBody>
      </p:sp>
      <p:pic>
        <p:nvPicPr>
          <p:cNvPr id="29" name="Graphique 28" descr="Coche avec un remplissage uni">
            <a:extLst>
              <a:ext uri="{FF2B5EF4-FFF2-40B4-BE49-F238E27FC236}">
                <a16:creationId xmlns:a16="http://schemas.microsoft.com/office/drawing/2014/main" id="{F23ABF10-25CF-4521-94BA-B91FD6AD3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16239" y="4491111"/>
            <a:ext cx="914400" cy="91440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C6952559-98F5-4504-A66A-31094D049D5A}"/>
              </a:ext>
            </a:extLst>
          </p:cNvPr>
          <p:cNvSpPr txBox="1"/>
          <p:nvPr/>
        </p:nvSpPr>
        <p:spPr>
          <a:xfrm>
            <a:off x="7280031" y="560848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Realization of our own project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940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Question mark on green pastel background">
            <a:extLst>
              <a:ext uri="{FF2B5EF4-FFF2-40B4-BE49-F238E27FC236}">
                <a16:creationId xmlns:a16="http://schemas.microsoft.com/office/drawing/2014/main" id="{3A76DCF0-1D66-46E8-96EB-9EE759518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1" r="-2" b="199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2B7B4-2EA4-4EAC-B4C6-EAB06447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132234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E98C6-78EA-4EB6-8CD3-02F71D5B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965DE4AB-45B4-4DB5-AB18-0FC18EDC7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226" y="625684"/>
            <a:ext cx="4787096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8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70FDA-F8AF-429E-B566-89C3998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Data Import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4F5E6A20-722B-4CC0-A21D-E35FD1E8F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00" r="-1" b="5054"/>
          <a:stretch/>
        </p:blipFill>
        <p:spPr>
          <a:xfrm>
            <a:off x="387964" y="2139484"/>
            <a:ext cx="5591343" cy="4096512"/>
          </a:xfrm>
          <a:prstGeom prst="rect">
            <a:avLst/>
          </a:prstGeom>
        </p:spPr>
      </p:pic>
      <p:pic>
        <p:nvPicPr>
          <p:cNvPr id="3" name="Picture 3" descr="A picture containing cow, white, black, close&#10;&#10;Description automatically generated">
            <a:extLst>
              <a:ext uri="{FF2B5EF4-FFF2-40B4-BE49-F238E27FC236}">
                <a16:creationId xmlns:a16="http://schemas.microsoft.com/office/drawing/2014/main" id="{0368C1E9-7D51-4498-9B3E-359838BC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368998"/>
            <a:ext cx="5596128" cy="36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4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70FDA-F8AF-429E-B566-89C39986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Data Import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F3DEB6E-B1B2-4E9B-8BFE-BEC24BEDE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6" r="-1" b="-1"/>
          <a:stretch/>
        </p:blipFill>
        <p:spPr>
          <a:xfrm>
            <a:off x="419830" y="2128345"/>
            <a:ext cx="5577840" cy="4083269"/>
          </a:xfrm>
          <a:prstGeom prst="rect">
            <a:avLst/>
          </a:prstGeom>
        </p:spPr>
      </p:pic>
      <p:pic>
        <p:nvPicPr>
          <p:cNvPr id="6" name="Picture 7" descr="Map&#10;&#10;Description automatically generated">
            <a:extLst>
              <a:ext uri="{FF2B5EF4-FFF2-40B4-BE49-F238E27FC236}">
                <a16:creationId xmlns:a16="http://schemas.microsoft.com/office/drawing/2014/main" id="{0264EA73-5286-41C2-A370-B907BAE37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67" r="1472" b="-2"/>
          <a:stretch/>
        </p:blipFill>
        <p:spPr>
          <a:xfrm>
            <a:off x="6194332" y="2128367"/>
            <a:ext cx="5577840" cy="40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7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7F98B-B4DB-42B2-9CF1-56821563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Import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E2C0D42-7CAF-4353-AF21-BE189D7AC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142326"/>
            <a:ext cx="6408836" cy="442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2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Algorithm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F6F127F-95FB-4303-B384-B9289F99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9" y="1889453"/>
            <a:ext cx="11172256" cy="471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68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Algorithm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F6F127F-95FB-4303-B384-B9289F99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9" y="1889453"/>
            <a:ext cx="11172256" cy="4715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F00E36-FA9F-4834-91A9-359A0EAFDC85}"/>
              </a:ext>
            </a:extLst>
          </p:cNvPr>
          <p:cNvSpPr/>
          <p:nvPr/>
        </p:nvSpPr>
        <p:spPr>
          <a:xfrm>
            <a:off x="4900612" y="2114550"/>
            <a:ext cx="4583906" cy="76199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5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8ACA-182C-4176-8348-7E6E269E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Temperature Comparison (Max)</a:t>
            </a: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5F27178B-5B8C-4EE6-9DE1-67EE66CCE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76" y="2180368"/>
            <a:ext cx="8517731" cy="4301394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CFBA040-41FD-485A-8979-BCFBA580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494" y="3271838"/>
            <a:ext cx="2576512" cy="18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629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176</Words>
  <Application>Microsoft Office PowerPoint</Application>
  <PresentationFormat>Grand écran</PresentationFormat>
  <Paragraphs>48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Calibri</vt:lpstr>
      <vt:lpstr>Neue Haas Grotesk Text Pro</vt:lpstr>
      <vt:lpstr>AccentBoxVTI</vt:lpstr>
      <vt:lpstr>Geospatial analysis of the most suitable areas in Europe to set up an alpaca farm </vt:lpstr>
      <vt:lpstr>Content</vt:lpstr>
      <vt:lpstr>Workflow</vt:lpstr>
      <vt:lpstr>Data Import</vt:lpstr>
      <vt:lpstr>Data Import</vt:lpstr>
      <vt:lpstr>Data Import</vt:lpstr>
      <vt:lpstr>Algorithm</vt:lpstr>
      <vt:lpstr>Algorithm</vt:lpstr>
      <vt:lpstr>Temperature Comparison (Max)</vt:lpstr>
      <vt:lpstr>Temperature Comparison (Min)</vt:lpstr>
      <vt:lpstr>Temperature Comparison</vt:lpstr>
      <vt:lpstr>Algorithm</vt:lpstr>
      <vt:lpstr>Delimited Area of Europe </vt:lpstr>
      <vt:lpstr>First Map</vt:lpstr>
      <vt:lpstr>Algorithm</vt:lpstr>
      <vt:lpstr>Precipitation Comparison (min)</vt:lpstr>
      <vt:lpstr>Delimited Area of Europe </vt:lpstr>
      <vt:lpstr>Algorithm</vt:lpstr>
      <vt:lpstr>Data Normalization (Population Density)  </vt:lpstr>
      <vt:lpstr>Data Normalization (GDP Per Capita)  </vt:lpstr>
      <vt:lpstr>Data Normalization (Precipitation)  </vt:lpstr>
      <vt:lpstr>Algorithm</vt:lpstr>
      <vt:lpstr>User Enter</vt:lpstr>
      <vt:lpstr>Algorithm</vt:lpstr>
      <vt:lpstr>Final Map (From 0 to 100)</vt:lpstr>
      <vt:lpstr>Final Map (From 70 to 100)</vt:lpstr>
      <vt:lpstr>Conclusion</vt:lpstr>
      <vt:lpstr>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Manon Salles</dc:creator>
  <cp:lastModifiedBy>Manon Salles</cp:lastModifiedBy>
  <cp:revision>271</cp:revision>
  <dcterms:created xsi:type="dcterms:W3CDTF">2021-03-05T09:35:23Z</dcterms:created>
  <dcterms:modified xsi:type="dcterms:W3CDTF">2021-03-16T08:46:45Z</dcterms:modified>
</cp:coreProperties>
</file>